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Relationship Id="rId6" Type="http://schemas.openxmlformats.org/officeDocument/2006/relationships/image" Target="../media/image26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image" Target="../media/image283.png"/><Relationship Id="rId9" Type="http://schemas.openxmlformats.org/officeDocument/2006/relationships/image" Target="../media/image284.png"/><Relationship Id="rId10" Type="http://schemas.openxmlformats.org/officeDocument/2006/relationships/image" Target="../media/image285.png"/><Relationship Id="rId11" Type="http://schemas.openxmlformats.org/officeDocument/2006/relationships/image" Target="../media/image286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29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349" y="326531"/>
            <a:ext cx="17732880" cy="9560091"/>
            <a:chOff x="206349" y="326531"/>
            <a:chExt cx="17732880" cy="9560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349" y="326531"/>
              <a:ext cx="17732880" cy="9560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28620" y="8890240"/>
            <a:ext cx="668027" cy="668027"/>
            <a:chOff x="16928620" y="8890240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8620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28620" y="671192"/>
            <a:ext cx="668027" cy="668027"/>
            <a:chOff x="16928620" y="671192"/>
            <a:chExt cx="668027" cy="6680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28620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467" y="928108"/>
            <a:ext cx="1116478" cy="325625"/>
            <a:chOff x="993467" y="928108"/>
            <a:chExt cx="1116478" cy="3256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93467" y="928108"/>
              <a:ext cx="91574" cy="325625"/>
              <a:chOff x="993467" y="928108"/>
              <a:chExt cx="91574" cy="32562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3467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36965" y="928108"/>
              <a:ext cx="91574" cy="325625"/>
              <a:chOff x="1136965" y="928108"/>
              <a:chExt cx="91574" cy="32562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36965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80463" y="928108"/>
              <a:ext cx="91574" cy="325625"/>
              <a:chOff x="1280463" y="928108"/>
              <a:chExt cx="91574" cy="3256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0463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3961" y="928108"/>
              <a:ext cx="91574" cy="325625"/>
              <a:chOff x="1423961" y="928108"/>
              <a:chExt cx="91574" cy="32562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3961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67459" y="928108"/>
              <a:ext cx="91574" cy="325625"/>
              <a:chOff x="1567459" y="928108"/>
              <a:chExt cx="91574" cy="32562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67459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31376" y="928108"/>
              <a:ext cx="91574" cy="325625"/>
              <a:chOff x="1731376" y="928108"/>
              <a:chExt cx="91574" cy="32562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31376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874874" y="928108"/>
              <a:ext cx="91574" cy="325625"/>
              <a:chOff x="1874874" y="928108"/>
              <a:chExt cx="91574" cy="32562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874874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018372" y="928108"/>
              <a:ext cx="91574" cy="325625"/>
              <a:chOff x="2018372" y="928108"/>
              <a:chExt cx="91574" cy="32562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018372" y="928108"/>
                <a:ext cx="91574" cy="325625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94819" y="4187657"/>
            <a:ext cx="9895367" cy="18562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75" y="1810375"/>
            <a:ext cx="3408578" cy="15230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81831" y="2125930"/>
            <a:ext cx="9929270" cy="8019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06346" y="3444042"/>
            <a:ext cx="13873023" cy="5219725"/>
            <a:chOff x="2206346" y="3444042"/>
            <a:chExt cx="13873023" cy="52197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06346" y="3444042"/>
              <a:ext cx="13873023" cy="52197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75" y="1810375"/>
            <a:ext cx="5053902" cy="15230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5278" y="2125925"/>
            <a:ext cx="7876412" cy="811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5021" y="3427405"/>
            <a:ext cx="15135673" cy="5411003"/>
            <a:chOff x="1575021" y="3427405"/>
            <a:chExt cx="15135673" cy="54110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5021" y="3427405"/>
              <a:ext cx="15135673" cy="5411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75" y="1810375"/>
            <a:ext cx="5082245" cy="15230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5278" y="2125925"/>
            <a:ext cx="9667651" cy="811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72876" y="3642698"/>
            <a:ext cx="8939961" cy="2246000"/>
            <a:chOff x="4672876" y="3642698"/>
            <a:chExt cx="8939961" cy="2246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2876" y="3642698"/>
              <a:ext cx="8939961" cy="2246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2876" y="6243665"/>
            <a:ext cx="8939961" cy="3190194"/>
            <a:chOff x="4672876" y="6243665"/>
            <a:chExt cx="8939961" cy="31901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2876" y="6243665"/>
              <a:ext cx="8939961" cy="3190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75" y="1810375"/>
            <a:ext cx="5082245" cy="15230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5278" y="2125925"/>
            <a:ext cx="9667651" cy="811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32192" y="3582500"/>
            <a:ext cx="11468949" cy="5268548"/>
            <a:chOff x="3332192" y="3582500"/>
            <a:chExt cx="11468949" cy="52685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32192" y="3582500"/>
              <a:ext cx="11468949" cy="5268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75" y="1810375"/>
            <a:ext cx="4795025" cy="15303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0992" y="2173544"/>
            <a:ext cx="9802965" cy="9146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37039" y="4452459"/>
            <a:ext cx="10811636" cy="3820505"/>
            <a:chOff x="3737039" y="4452459"/>
            <a:chExt cx="10811636" cy="3820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7039" y="4452459"/>
              <a:ext cx="10811636" cy="3820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75" y="1810375"/>
            <a:ext cx="4795025" cy="15303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0992" y="2173544"/>
            <a:ext cx="9802965" cy="9146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5750" y="3484976"/>
            <a:ext cx="11814214" cy="5545297"/>
            <a:chOff x="3235750" y="3484976"/>
            <a:chExt cx="11814214" cy="55452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5750" y="3484976"/>
              <a:ext cx="11814214" cy="5545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75" y="1810375"/>
            <a:ext cx="6909501" cy="15303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6230" y="3175078"/>
            <a:ext cx="10848594" cy="1623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88555" y="5961905"/>
            <a:ext cx="10858235" cy="1449019"/>
            <a:chOff x="6088555" y="5961905"/>
            <a:chExt cx="10858235" cy="1449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8555" y="5961905"/>
              <a:ext cx="10858235" cy="1449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75" y="1810375"/>
            <a:ext cx="9353073" cy="1530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77088" y="3036791"/>
            <a:ext cx="12093443" cy="5578100"/>
            <a:chOff x="3077088" y="3036791"/>
            <a:chExt cx="12093443" cy="55781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7088" y="3036791"/>
              <a:ext cx="12093443" cy="5578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41461" y="3594725"/>
            <a:ext cx="7802792" cy="5215200"/>
            <a:chOff x="5241461" y="3594725"/>
            <a:chExt cx="7802792" cy="52152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461" y="3594725"/>
              <a:ext cx="7802792" cy="52152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3765" y="1224356"/>
            <a:ext cx="6395473" cy="153032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8880" y="2407794"/>
            <a:ext cx="2750929" cy="5526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761" y="1224355"/>
            <a:ext cx="9360206" cy="1530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88362" y="3643831"/>
            <a:ext cx="9908990" cy="4813742"/>
            <a:chOff x="4188362" y="3643831"/>
            <a:chExt cx="9908990" cy="48137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8362" y="3643831"/>
              <a:ext cx="9908990" cy="481374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8875" y="2407794"/>
            <a:ext cx="11201529" cy="4907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0050" y="1996450"/>
            <a:ext cx="7497273" cy="13359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747" y="1818217"/>
            <a:ext cx="1687395" cy="1687395"/>
            <a:chOff x="1300747" y="1818217"/>
            <a:chExt cx="1687395" cy="16873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0747" y="1818217"/>
              <a:ext cx="1687395" cy="16873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66928" y="2661914"/>
            <a:ext cx="2408859" cy="2408859"/>
            <a:chOff x="14266928" y="2661914"/>
            <a:chExt cx="2408859" cy="24088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66928" y="2661914"/>
              <a:ext cx="2408859" cy="2408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10853" y="4292437"/>
            <a:ext cx="2776471" cy="2776471"/>
            <a:chOff x="12210853" y="4292437"/>
            <a:chExt cx="2776471" cy="27764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10853" y="4292437"/>
              <a:ext cx="2776471" cy="27764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94887" y="4963211"/>
            <a:ext cx="1944352" cy="1944352"/>
            <a:chOff x="15094887" y="4963211"/>
            <a:chExt cx="1944352" cy="19443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94887" y="4963211"/>
              <a:ext cx="1944352" cy="19443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52030" y="2661914"/>
            <a:ext cx="1514898" cy="1514898"/>
            <a:chOff x="12752030" y="2661914"/>
            <a:chExt cx="1514898" cy="15148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52030" y="2661914"/>
              <a:ext cx="1514898" cy="15148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51524" y="1097575"/>
            <a:ext cx="2087716" cy="2087716"/>
            <a:chOff x="14951524" y="1097575"/>
            <a:chExt cx="2087716" cy="20877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51524" y="1097575"/>
              <a:ext cx="2087716" cy="20877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24579" y="3300084"/>
            <a:ext cx="1142250" cy="59556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07749" y="3842854"/>
            <a:ext cx="1719117" cy="59556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33504" y="2163279"/>
            <a:ext cx="1729317" cy="49745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54509" y="5557042"/>
            <a:ext cx="1719117" cy="94263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96384" y="5900937"/>
            <a:ext cx="1481064" cy="53083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89802" y="3805831"/>
            <a:ext cx="9899429" cy="43812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765" y="1624356"/>
            <a:ext cx="5405187" cy="13461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23902" y="3845881"/>
            <a:ext cx="11637911" cy="4604249"/>
            <a:chOff x="3323902" y="3845881"/>
            <a:chExt cx="11637911" cy="46042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3902" y="3845881"/>
              <a:ext cx="11637911" cy="4604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765" y="1624356"/>
            <a:ext cx="3659892" cy="13382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86133" y="4339027"/>
            <a:ext cx="11113448" cy="3169466"/>
            <a:chOff x="3586133" y="4339027"/>
            <a:chExt cx="11113448" cy="31694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6133" y="4339027"/>
              <a:ext cx="11113448" cy="31694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57182" y="2021996"/>
            <a:ext cx="9589756" cy="8025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765" y="1624356"/>
            <a:ext cx="7622701" cy="15303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60292" y="3075333"/>
            <a:ext cx="12765130" cy="6031524"/>
            <a:chOff x="2760292" y="3075333"/>
            <a:chExt cx="12765130" cy="60315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0292" y="3075333"/>
              <a:ext cx="12765130" cy="6031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765" y="1624356"/>
            <a:ext cx="5157939" cy="15303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3849" y="2088659"/>
            <a:ext cx="3158775" cy="8025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44803" y="3822714"/>
            <a:ext cx="13796108" cy="4880373"/>
            <a:chOff x="2244803" y="3822714"/>
            <a:chExt cx="13796108" cy="48803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4803" y="3822714"/>
              <a:ext cx="13796108" cy="48803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765" y="1624356"/>
            <a:ext cx="4649387" cy="15303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3849" y="2088659"/>
            <a:ext cx="3158775" cy="8025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28074" y="4029595"/>
            <a:ext cx="12629567" cy="4712407"/>
            <a:chOff x="2828074" y="4029595"/>
            <a:chExt cx="12629567" cy="47124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28074" y="4029595"/>
              <a:ext cx="12629567" cy="4712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765" y="1624356"/>
            <a:ext cx="4649387" cy="1530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26113" y="3471133"/>
            <a:ext cx="11433487" cy="5559040"/>
            <a:chOff x="3426113" y="3471133"/>
            <a:chExt cx="11433487" cy="55590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113" y="3471133"/>
              <a:ext cx="11433487" cy="55590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0040" y="1993421"/>
            <a:ext cx="7911518" cy="8034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765" y="1624356"/>
            <a:ext cx="4649387" cy="15303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002" y="3617630"/>
            <a:ext cx="16357394" cy="41622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765" y="1624356"/>
            <a:ext cx="12905958" cy="1353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357" y="2926962"/>
            <a:ext cx="7340751" cy="5615127"/>
            <a:chOff x="414357" y="2926962"/>
            <a:chExt cx="7340751" cy="56151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357" y="2926962"/>
              <a:ext cx="7340751" cy="56151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53628" y="7091848"/>
            <a:ext cx="2624809" cy="4171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37044" y="4269572"/>
            <a:ext cx="8447051" cy="292618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8620" y="8890240"/>
            <a:ext cx="668027" cy="668027"/>
            <a:chOff x="16928620" y="8890240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8620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28620" y="671192"/>
            <a:ext cx="668027" cy="668027"/>
            <a:chOff x="16928620" y="67119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8620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6572" y="1734973"/>
            <a:ext cx="11032899" cy="14440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533702" y="3064140"/>
            <a:ext cx="11218310" cy="4973760"/>
            <a:chOff x="3533702" y="3064140"/>
            <a:chExt cx="11218310" cy="49737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3702" y="3064140"/>
              <a:ext cx="11218310" cy="497376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78106" y="3502201"/>
            <a:ext cx="10414814" cy="410454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849" y="1158166"/>
            <a:ext cx="7720308" cy="162990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878" y="3371430"/>
            <a:ext cx="8763058" cy="35485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17759" y="2735235"/>
            <a:ext cx="4473875" cy="4267246"/>
            <a:chOff x="11117759" y="2735235"/>
            <a:chExt cx="4473875" cy="42672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7759" y="2735235"/>
              <a:ext cx="4473875" cy="4267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49580" y="2656102"/>
            <a:ext cx="4716598" cy="4204800"/>
            <a:chOff x="1949580" y="2656102"/>
            <a:chExt cx="4716598" cy="42048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9580" y="2656102"/>
              <a:ext cx="4716598" cy="42048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31408" y="5833109"/>
            <a:ext cx="2734770" cy="2055585"/>
            <a:chOff x="3931408" y="5833109"/>
            <a:chExt cx="2734770" cy="20555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1408" y="5833109"/>
              <a:ext cx="2734770" cy="20555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3719" y="2538010"/>
            <a:ext cx="9203140" cy="489152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8620" y="8890240"/>
            <a:ext cx="668027" cy="668027"/>
            <a:chOff x="16928620" y="8890240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8620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28620" y="671192"/>
            <a:ext cx="668027" cy="668027"/>
            <a:chOff x="16928620" y="67119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8620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854" y="1158168"/>
            <a:ext cx="13918899" cy="16299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345" y="3188335"/>
            <a:ext cx="12339468" cy="1101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7345" y="2374733"/>
            <a:ext cx="2162230" cy="10982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7481" y="4305341"/>
            <a:ext cx="9094288" cy="4837280"/>
            <a:chOff x="1327481" y="4305341"/>
            <a:chExt cx="9094288" cy="48372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7481" y="4305341"/>
              <a:ext cx="9094288" cy="4837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8620" y="8890240"/>
            <a:ext cx="668027" cy="668027"/>
            <a:chOff x="16928620" y="8890240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28620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28620" y="671192"/>
            <a:ext cx="668027" cy="668027"/>
            <a:chOff x="16928620" y="67119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8620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0854" y="1158168"/>
            <a:ext cx="13918899" cy="162990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7345" y="3188335"/>
            <a:ext cx="9267068" cy="109371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7345" y="2374735"/>
            <a:ext cx="2317630" cy="10982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7481" y="4087654"/>
            <a:ext cx="7526730" cy="5136599"/>
            <a:chOff x="1327481" y="4087654"/>
            <a:chExt cx="7526730" cy="51365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7481" y="4087654"/>
              <a:ext cx="7526730" cy="51365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31746" y="4280437"/>
            <a:ext cx="1470290" cy="1179881"/>
            <a:chOff x="2031746" y="4280437"/>
            <a:chExt cx="1470290" cy="11798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1746" y="4280437"/>
              <a:ext cx="1470290" cy="11798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69663" y="4087654"/>
            <a:ext cx="7475423" cy="5136599"/>
            <a:chOff x="9469663" y="4087654"/>
            <a:chExt cx="7475423" cy="51365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69663" y="4087654"/>
              <a:ext cx="7475423" cy="513659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78021" y="5142857"/>
            <a:ext cx="3527766" cy="1179881"/>
            <a:chOff x="10378021" y="5142857"/>
            <a:chExt cx="3527766" cy="11798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78021" y="5142857"/>
              <a:ext cx="3527766" cy="1179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854" y="1158168"/>
            <a:ext cx="11272566" cy="1438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345" y="3188335"/>
            <a:ext cx="8385278" cy="9736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345" y="2374736"/>
            <a:ext cx="2320552" cy="11050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1773" y="4257145"/>
            <a:ext cx="15657831" cy="49320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854" y="1158168"/>
            <a:ext cx="11272566" cy="1438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345" y="3188335"/>
            <a:ext cx="8385278" cy="9736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345" y="2374736"/>
            <a:ext cx="2320552" cy="11050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1773" y="4257145"/>
            <a:ext cx="14744488" cy="49382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90298" y="6406764"/>
            <a:ext cx="6674122" cy="2713686"/>
            <a:chOff x="9390298" y="6406764"/>
            <a:chExt cx="6674122" cy="27136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0298" y="6406764"/>
              <a:ext cx="6674122" cy="27136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53952" y="7430809"/>
            <a:ext cx="4910468" cy="1179881"/>
            <a:chOff x="11153952" y="7430809"/>
            <a:chExt cx="4910468" cy="11798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3952" y="7430809"/>
              <a:ext cx="4910468" cy="1179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8620" y="671192"/>
            <a:ext cx="668027" cy="668027"/>
            <a:chOff x="16928620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8620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35670" y="1546737"/>
            <a:ext cx="11864518" cy="16407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33702" y="3657143"/>
            <a:ext cx="11218310" cy="3737815"/>
            <a:chOff x="3533702" y="3657143"/>
            <a:chExt cx="11218310" cy="37378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33702" y="3657143"/>
              <a:ext cx="11218310" cy="373781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48528" y="4282245"/>
            <a:ext cx="7887613" cy="27213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854" y="1158168"/>
            <a:ext cx="7796556" cy="14176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1769" y="3369288"/>
            <a:ext cx="12822335" cy="10268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1773" y="4946030"/>
            <a:ext cx="15260421" cy="282281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854" y="1158168"/>
            <a:ext cx="5497128" cy="16235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345" y="3188335"/>
            <a:ext cx="11324583" cy="9742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345" y="2374736"/>
            <a:ext cx="2350267" cy="11050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1774" y="4657145"/>
            <a:ext cx="2162295" cy="11050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4630" y="5568259"/>
            <a:ext cx="14003288" cy="110851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854" y="1158168"/>
            <a:ext cx="5497128" cy="16235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345" y="3188335"/>
            <a:ext cx="11627964" cy="11005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345" y="2374736"/>
            <a:ext cx="2317695" cy="11050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6192" y="5750814"/>
            <a:ext cx="7169461" cy="15461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0590" y="4278785"/>
            <a:ext cx="7259302" cy="5049752"/>
            <a:chOff x="1300590" y="4278785"/>
            <a:chExt cx="7259302" cy="50497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0590" y="4278785"/>
              <a:ext cx="7259302" cy="50497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85330" y="4691380"/>
            <a:ext cx="1971200" cy="1179881"/>
            <a:chOff x="6185330" y="4691380"/>
            <a:chExt cx="1971200" cy="11798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5330" y="4691380"/>
              <a:ext cx="1971200" cy="11798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92423" y="5623780"/>
            <a:ext cx="1971200" cy="1179881"/>
            <a:chOff x="1592423" y="5623780"/>
            <a:chExt cx="1971200" cy="11798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2423" y="5623780"/>
              <a:ext cx="1971200" cy="11798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01297" y="8130087"/>
            <a:ext cx="1971200" cy="1179881"/>
            <a:chOff x="5701297" y="8130087"/>
            <a:chExt cx="1971200" cy="117988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1297" y="8130087"/>
              <a:ext cx="1971200" cy="117988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66235" y="4623533"/>
            <a:ext cx="1385468" cy="9821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47888" y="5538069"/>
            <a:ext cx="1338040" cy="9821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16888" y="7964194"/>
            <a:ext cx="1323763" cy="98958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854" y="1158168"/>
            <a:ext cx="7660538" cy="16407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3002" y="7803716"/>
            <a:ext cx="15277451" cy="1429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62836" y="2894885"/>
            <a:ext cx="13291135" cy="4495944"/>
            <a:chOff x="2362836" y="2894885"/>
            <a:chExt cx="13291135" cy="449594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62836" y="2894885"/>
              <a:ext cx="13291135" cy="4495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652145"/>
            <a:ext cx="16937194" cy="8887075"/>
            <a:chOff x="659454" y="652145"/>
            <a:chExt cx="16937194" cy="8887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652145"/>
              <a:ext cx="16937194" cy="8887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854" y="1158168"/>
            <a:ext cx="4851147" cy="16407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345" y="2569288"/>
            <a:ext cx="10894001" cy="16896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1773" y="4609625"/>
            <a:ext cx="12319782" cy="36020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90112" y="1812203"/>
            <a:ext cx="10535273" cy="6695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357" y="3180330"/>
            <a:ext cx="6977874" cy="3925054"/>
            <a:chOff x="414357" y="3180330"/>
            <a:chExt cx="6977874" cy="392505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357" y="3180330"/>
              <a:ext cx="6977874" cy="3925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4998" y="4420880"/>
            <a:ext cx="12039908" cy="14357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854" y="1158168"/>
            <a:ext cx="8955175" cy="14526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345" y="3188335"/>
            <a:ext cx="12515678" cy="183080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2245" y="5904768"/>
            <a:ext cx="11912590" cy="21891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0854" y="1158168"/>
            <a:ext cx="8341651" cy="14357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7345" y="3188335"/>
            <a:ext cx="3834830" cy="9736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345" y="2374736"/>
            <a:ext cx="2162495" cy="11050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1773" y="4057145"/>
            <a:ext cx="9491450" cy="216724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1773" y="7360097"/>
            <a:ext cx="8516516" cy="97368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1774" y="6546498"/>
            <a:ext cx="2317695" cy="11050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1773" y="8241964"/>
            <a:ext cx="7240145" cy="93837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671192"/>
            <a:ext cx="16937194" cy="8887075"/>
            <a:chOff x="659454" y="671192"/>
            <a:chExt cx="16937194" cy="8887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671192"/>
              <a:ext cx="16937194" cy="8887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854" y="1158168"/>
            <a:ext cx="8341651" cy="14357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345" y="3188335"/>
            <a:ext cx="4389859" cy="97368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345" y="2374736"/>
            <a:ext cx="2320552" cy="11050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821" y="4076192"/>
            <a:ext cx="15661508" cy="486208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349" y="326531"/>
            <a:ext cx="17732880" cy="9560091"/>
            <a:chOff x="206349" y="326531"/>
            <a:chExt cx="17732880" cy="95600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349" y="326531"/>
              <a:ext cx="17732880" cy="95600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9454" y="8890240"/>
            <a:ext cx="668027" cy="668027"/>
            <a:chOff x="659454" y="8890240"/>
            <a:chExt cx="668027" cy="668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454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835" y="671192"/>
            <a:ext cx="668027" cy="668027"/>
            <a:chOff x="651835" y="671192"/>
            <a:chExt cx="668027" cy="668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835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928620" y="8890240"/>
            <a:ext cx="668027" cy="668027"/>
            <a:chOff x="16928620" y="8890240"/>
            <a:chExt cx="668027" cy="6680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8620" y="8890240"/>
              <a:ext cx="668027" cy="6680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928620" y="671192"/>
            <a:ext cx="668027" cy="668027"/>
            <a:chOff x="16928620" y="671192"/>
            <a:chExt cx="668027" cy="6680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28620" y="671192"/>
              <a:ext cx="668027" cy="6680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3467" y="928108"/>
            <a:ext cx="1116478" cy="325625"/>
            <a:chOff x="993467" y="928108"/>
            <a:chExt cx="1116478" cy="3256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93467" y="928108"/>
              <a:ext cx="91574" cy="325625"/>
              <a:chOff x="993467" y="928108"/>
              <a:chExt cx="91574" cy="32562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3467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36965" y="928108"/>
              <a:ext cx="91574" cy="325625"/>
              <a:chOff x="1136965" y="928108"/>
              <a:chExt cx="91574" cy="32562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36965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80463" y="928108"/>
              <a:ext cx="91574" cy="325625"/>
              <a:chOff x="1280463" y="928108"/>
              <a:chExt cx="91574" cy="3256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0463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3961" y="928108"/>
              <a:ext cx="91574" cy="325625"/>
              <a:chOff x="1423961" y="928108"/>
              <a:chExt cx="91574" cy="32562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3961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67459" y="928108"/>
              <a:ext cx="91574" cy="325625"/>
              <a:chOff x="1567459" y="928108"/>
              <a:chExt cx="91574" cy="32562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67459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31376" y="928108"/>
              <a:ext cx="91574" cy="325625"/>
              <a:chOff x="1731376" y="928108"/>
              <a:chExt cx="91574" cy="32562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731376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874874" y="928108"/>
              <a:ext cx="91574" cy="325625"/>
              <a:chOff x="1874874" y="928108"/>
              <a:chExt cx="91574" cy="32562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874874" y="928108"/>
                <a:ext cx="91574" cy="32562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018372" y="928108"/>
              <a:ext cx="91574" cy="325625"/>
              <a:chOff x="2018372" y="928108"/>
              <a:chExt cx="91574" cy="32562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018372" y="928108"/>
                <a:ext cx="91574" cy="325625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28381" y="4184476"/>
            <a:ext cx="9335635" cy="18359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75" y="1810375"/>
            <a:ext cx="4186492" cy="1530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77522" y="3782690"/>
            <a:ext cx="13930671" cy="4936681"/>
            <a:chOff x="2177522" y="3782690"/>
            <a:chExt cx="13930671" cy="49366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7522" y="3782690"/>
              <a:ext cx="13930671" cy="4936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75" y="1810375"/>
            <a:ext cx="3606091" cy="15239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94889" y="2082154"/>
            <a:ext cx="4318623" cy="9966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36041" y="3230210"/>
            <a:ext cx="12613633" cy="5991476"/>
            <a:chOff x="2836041" y="3230210"/>
            <a:chExt cx="12613633" cy="5991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6041" y="3230210"/>
              <a:ext cx="12613633" cy="59914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833" y="364698"/>
            <a:ext cx="17457000" cy="9556318"/>
            <a:chOff x="404833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9708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33" y="364698"/>
              <a:ext cx="17457000" cy="95563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9375" y="1810375"/>
            <a:ext cx="5209778" cy="15230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6621" y="2152824"/>
            <a:ext cx="7144031" cy="8024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89114" y="3028947"/>
            <a:ext cx="11307487" cy="6248072"/>
            <a:chOff x="3489114" y="3028947"/>
            <a:chExt cx="11307487" cy="62480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89114" y="3028947"/>
              <a:ext cx="11307487" cy="62480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4357" y="364698"/>
            <a:ext cx="17457000" cy="9556318"/>
            <a:chOff x="414357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10184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57" y="364698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6197" y="3769077"/>
            <a:ext cx="12573321" cy="3954154"/>
            <a:chOff x="2856197" y="3769077"/>
            <a:chExt cx="12573321" cy="39541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6197" y="3769077"/>
              <a:ext cx="12573321" cy="395415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9375" y="1810375"/>
            <a:ext cx="9861626" cy="15230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7466" y="364698"/>
            <a:ext cx="17457000" cy="9556318"/>
            <a:chOff x="387466" y="364698"/>
            <a:chExt cx="17457000" cy="955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37075" y="-4309502"/>
              <a:ext cx="34914001" cy="191126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466" y="364698"/>
              <a:ext cx="17457000" cy="955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3433" y="3564501"/>
            <a:ext cx="10441498" cy="5340872"/>
            <a:chOff x="1333433" y="3564501"/>
            <a:chExt cx="10441498" cy="53408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433" y="3564501"/>
              <a:ext cx="10441498" cy="534087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9375" y="1810375"/>
            <a:ext cx="10599140" cy="15230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60529" y="4117271"/>
            <a:ext cx="971805" cy="971805"/>
            <a:chOff x="4560529" y="4117271"/>
            <a:chExt cx="971805" cy="971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0529" y="4117271"/>
              <a:ext cx="971805" cy="9718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84714" y="4454633"/>
            <a:ext cx="6716408" cy="71429"/>
            <a:chOff x="5484714" y="4454633"/>
            <a:chExt cx="6716408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4714" y="4454633"/>
              <a:ext cx="6716408" cy="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02480" y="4042127"/>
            <a:ext cx="3202481" cy="9687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80885" y="5749035"/>
            <a:ext cx="971805" cy="971805"/>
            <a:chOff x="5180885" y="5749035"/>
            <a:chExt cx="971805" cy="9718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0885" y="5749035"/>
              <a:ext cx="971805" cy="971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05070" y="6086396"/>
            <a:ext cx="6716408" cy="71429"/>
            <a:chOff x="6105070" y="6086396"/>
            <a:chExt cx="6716408" cy="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05070" y="6086396"/>
              <a:ext cx="6716408" cy="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95919" y="5780299"/>
            <a:ext cx="2231824" cy="9687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2023-03-26T01:54:26Z</dcterms:created>
  <dcterms:modified xsi:type="dcterms:W3CDTF">2023-03-26T01:54:26Z</dcterms:modified>
</cp:coreProperties>
</file>